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CCA03-E080-4F9A-AE42-ED5BF1DCD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0BA014-1EEB-400D-821F-3CB33CF45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6CA061-FFF4-41AA-BCF0-EBEB96C0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A98EB-B110-4393-8D5F-829AEAB2B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5F2A5E-50EB-4B86-B288-0417338E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0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88FFA-818A-4C1B-A8E7-75521DDB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A3BF95-26B1-4EA0-83B9-3EBEFD4EF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B410CF-F733-4654-9DE7-10BC4CE33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26AA13-1FCD-4861-94C4-B9D40828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EB83C5-B159-4AA0-A0BF-AE1343C1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6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725C9B-0C84-4A5F-BDCB-883610B88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1434B8-9518-4044-9DE0-93F0B0588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1B9CF6-43B9-46FB-B910-5796CC9E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7CCB75-EDE2-48B3-BCC6-59BB035F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49B84-6831-4124-BBBF-9AB59FA0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23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8D84A-1E88-4176-9C53-B54564666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940121-7C38-4530-995C-17DC25BCA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FA24EB-2F93-45F2-93B3-5EF66C218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2C5B8E-8999-40C9-A2A3-1DD4F8F4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E109C-FB8C-466A-92F4-0169D8DB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87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8A8FF-043E-4356-8A57-8B7F5B4F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21CC09-F5EB-4D1C-8718-40FED7A2A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7F02F-3597-4B19-AF05-6A969B656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F1F0D2-D92A-46AF-AEE2-ADCBE229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FCE56B-28B6-4C43-B881-3F92C00A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6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6FFCC-09FD-44D2-85AB-D1A73C49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AFB743-BD80-4465-AADD-B60DABA18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6588F3-7ECE-4962-B2F2-E85B8697D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E9500D-B6D2-48F1-93D2-6C7818081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A6D039-C29E-4BBF-AE37-FDBEB9E3A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4BF635-F5F2-47F8-B32C-24682117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42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10995-1EDD-4F9B-A80F-A9293610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0B138D-84FD-4A11-B20D-B751F6DF5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354CD5-BB4A-4C29-9598-0D6C276DE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688F3C-04B0-4B11-8CCE-5019F6583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579090-17F9-4AE1-9A46-FFED67A64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C872154-1781-43F6-897A-D940FFE06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9AA21C-73CC-44AA-B4CA-FF8D9CC4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A93BD4-52A1-445D-A4DB-992ED269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64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AFB95-7DCA-4BB3-962B-777B6A91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158D82-3D57-4DB8-A82F-262837FF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8CE4C-9454-43A7-9FCB-E5A85B85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1BA0A3-7117-429B-A8A9-FCD67DB5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048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2E734E-E681-4608-A655-DE9CE546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D45322-057D-4094-ABA7-C777B066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F8974A-D9BE-4C29-9C0C-15E70077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931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01BAE-1F5A-465B-9A74-81427DA5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8B96E-05CF-4D64-B18B-B6B002174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D16F1C-2C19-4BCF-B282-1AA93630A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6398E7-4C46-4573-9FA8-7A6E06C0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760923-B44B-417D-AC39-2B85284F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9AB4B1-1FCB-43D0-8A0B-866CAB55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42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3DCE4-3021-456A-9DA9-F484964E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0363DC-7B5C-40B0-BA57-4AD81BB14B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BEEC8E-D212-42CA-996C-107A5768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F3DCF7-2C14-495C-96BD-A39CFA5B1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EC8B8A-19C3-4563-9197-073E631B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DA4E80-5C95-462C-A2DB-D923CA58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1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E1B8B3-23BC-4E47-A855-20425A42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F9A716-2186-4B3C-BE9C-7324DE8AE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9E4BF-B78B-45CA-8585-D7A1AA9F5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0DF57-4D2B-424C-ABBA-A5E53A3DCB85}" type="datetimeFigureOut">
              <a:rPr lang="zh-CN" altLang="en-US" smtClean="0"/>
              <a:t>2020/10/17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2BCABC-0C6C-4C95-95CE-FE8BD1365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FE6840-F068-4C64-BCC0-A92677345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F1B92-169C-4D1F-B453-A8E2167E0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45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8FA881-3934-4E78-A814-BE439AF1B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4" y="10160"/>
            <a:ext cx="10268009" cy="68580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1EEA62A7-BE08-406C-84D8-B854FE14765C}"/>
              </a:ext>
            </a:extLst>
          </p:cNvPr>
          <p:cNvSpPr/>
          <p:nvPr/>
        </p:nvSpPr>
        <p:spPr>
          <a:xfrm>
            <a:off x="281785" y="227252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E37810-C096-4AE0-9024-C11EDC35E01B}"/>
              </a:ext>
            </a:extLst>
          </p:cNvPr>
          <p:cNvSpPr/>
          <p:nvPr/>
        </p:nvSpPr>
        <p:spPr>
          <a:xfrm>
            <a:off x="9183811" y="257732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3CA00AE-CEED-4029-90E2-FA2CE2502387}"/>
              </a:ext>
            </a:extLst>
          </p:cNvPr>
          <p:cNvSpPr/>
          <p:nvPr/>
        </p:nvSpPr>
        <p:spPr>
          <a:xfrm>
            <a:off x="254415" y="2866776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28D1E38-4C1F-4AC2-9A92-3ECB4E10B714}"/>
              </a:ext>
            </a:extLst>
          </p:cNvPr>
          <p:cNvSpPr/>
          <p:nvPr/>
        </p:nvSpPr>
        <p:spPr>
          <a:xfrm>
            <a:off x="3111448" y="2856615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337B0A3-0AA9-4AB1-8EEA-9BB745E0866C}"/>
              </a:ext>
            </a:extLst>
          </p:cNvPr>
          <p:cNvSpPr/>
          <p:nvPr/>
        </p:nvSpPr>
        <p:spPr>
          <a:xfrm>
            <a:off x="254415" y="5338145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1601D2E-9C35-4F3B-9D2B-A39602790E58}"/>
              </a:ext>
            </a:extLst>
          </p:cNvPr>
          <p:cNvSpPr/>
          <p:nvPr/>
        </p:nvSpPr>
        <p:spPr>
          <a:xfrm>
            <a:off x="4418769" y="5317825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30867A-AE6A-4B3C-ABA8-BA60DB6AD747}"/>
              </a:ext>
            </a:extLst>
          </p:cNvPr>
          <p:cNvSpPr txBox="1"/>
          <p:nvPr/>
        </p:nvSpPr>
        <p:spPr>
          <a:xfrm>
            <a:off x="10331115" y="115492"/>
            <a:ext cx="19196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制作该系统的初衷是制作一个实时的电力数据分析系统，不过目前该系统做不到动态读取数据，因此该系统目前只是一个静态展示界面，仅作写论文之用。接下来会按照序号依次介绍各个功能模块。</a:t>
            </a:r>
          </a:p>
        </p:txBody>
      </p:sp>
    </p:spTree>
    <p:extLst>
      <p:ext uri="{BB962C8B-B14F-4D97-AF65-F5344CB8AC3E}">
        <p14:creationId xmlns:p14="http://schemas.microsoft.com/office/powerpoint/2010/main" val="25067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A65C2-8234-47D6-917F-1B9D571A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76" y="793436"/>
            <a:ext cx="11180419" cy="381477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F03918AD-2B00-4C23-95C2-E30E7777B126}"/>
              </a:ext>
            </a:extLst>
          </p:cNvPr>
          <p:cNvSpPr/>
          <p:nvPr/>
        </p:nvSpPr>
        <p:spPr>
          <a:xfrm>
            <a:off x="149705" y="86707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C4AEB7-CE64-4CD4-AA62-A42161998AE1}"/>
              </a:ext>
            </a:extLst>
          </p:cNvPr>
          <p:cNvSpPr txBox="1"/>
          <p:nvPr/>
        </p:nvSpPr>
        <p:spPr>
          <a:xfrm>
            <a:off x="1028310" y="162592"/>
            <a:ext cx="11163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该图是谷歌地图</a:t>
            </a:r>
            <a:r>
              <a:rPr lang="en-US" altLang="zh-CN" sz="2000" dirty="0"/>
              <a:t>-</a:t>
            </a:r>
            <a:r>
              <a:rPr lang="zh-CN" altLang="en-US" sz="2000" dirty="0"/>
              <a:t>聚类图</a:t>
            </a:r>
            <a:r>
              <a:rPr lang="en-US" altLang="zh-CN" sz="2000" dirty="0"/>
              <a:t>-</a:t>
            </a:r>
            <a:r>
              <a:rPr lang="zh-CN" altLang="en-US" sz="2000" dirty="0"/>
              <a:t>时序用电量的联动图，可以在谷歌地图</a:t>
            </a:r>
            <a:r>
              <a:rPr lang="en-US" altLang="zh-CN" sz="2000" dirty="0"/>
              <a:t>/</a:t>
            </a:r>
            <a:r>
              <a:rPr lang="zh-CN" altLang="en-US" sz="2000" dirty="0"/>
              <a:t>聚类图中选择点，在右图中观察用电习惯。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6DD1A9-0337-44DD-AFB1-9783CBD57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5" y="4070468"/>
            <a:ext cx="8124906" cy="27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354C26-BC7B-4D78-B4D6-0D0E2533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74" y="0"/>
            <a:ext cx="2272862" cy="68580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BD35A9C-83F4-4EA9-8397-DD71523EC011}"/>
              </a:ext>
            </a:extLst>
          </p:cNvPr>
          <p:cNvSpPr/>
          <p:nvPr/>
        </p:nvSpPr>
        <p:spPr>
          <a:xfrm>
            <a:off x="192211" y="135812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34163E-C8E1-4FBB-9E3A-B6DE8B89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85" y="135812"/>
            <a:ext cx="3901440" cy="2964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0655A7-C655-435B-ABA0-5105494C5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891" y="3429000"/>
            <a:ext cx="2572468" cy="31140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AC035B-6413-457E-94B4-C147780E43DC}"/>
              </a:ext>
            </a:extLst>
          </p:cNvPr>
          <p:cNvSpPr txBox="1"/>
          <p:nvPr/>
        </p:nvSpPr>
        <p:spPr>
          <a:xfrm>
            <a:off x="7679414" y="135812"/>
            <a:ext cx="4320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该图是流场图，用高斯混合模型拟合不同季节（</a:t>
            </a:r>
            <a:r>
              <a:rPr lang="en-US" altLang="zh-CN" sz="2000" dirty="0"/>
              <a:t>3</a:t>
            </a:r>
            <a:r>
              <a:rPr lang="zh-CN" altLang="en-US" sz="2000" dirty="0"/>
              <a:t>个月）的用电量，接着将不同季节的高斯混合模型相减算梯度而来。因此能反映季节（温度）对用电趋势的影响。四个图分别对应</a:t>
            </a:r>
            <a:r>
              <a:rPr lang="en-US" altLang="zh-CN" sz="2000" dirty="0"/>
              <a:t>2017</a:t>
            </a:r>
            <a:r>
              <a:rPr lang="zh-CN" altLang="en-US" sz="2000" dirty="0"/>
              <a:t>年春</a:t>
            </a:r>
            <a:r>
              <a:rPr lang="en-US" altLang="zh-CN" sz="2000" dirty="0"/>
              <a:t>-</a:t>
            </a:r>
            <a:r>
              <a:rPr lang="zh-CN" altLang="en-US" sz="2000" dirty="0"/>
              <a:t>夏，夏</a:t>
            </a:r>
            <a:r>
              <a:rPr lang="en-US" altLang="zh-CN" sz="2000" dirty="0"/>
              <a:t>-</a:t>
            </a:r>
            <a:r>
              <a:rPr lang="zh-CN" altLang="en-US" sz="2000" dirty="0"/>
              <a:t>秋，秋</a:t>
            </a:r>
            <a:r>
              <a:rPr lang="en-US" altLang="zh-CN" sz="2000" dirty="0"/>
              <a:t>-</a:t>
            </a:r>
            <a:r>
              <a:rPr lang="zh-CN" altLang="en-US" sz="2000" dirty="0"/>
              <a:t>东，东</a:t>
            </a:r>
            <a:r>
              <a:rPr lang="en-US" altLang="zh-CN" sz="2000" dirty="0"/>
              <a:t>-</a:t>
            </a:r>
            <a:r>
              <a:rPr lang="zh-CN" altLang="en-US" sz="2000" dirty="0"/>
              <a:t>春的电力需求的时空变化。</a:t>
            </a:r>
            <a:endParaRPr lang="en-US" altLang="zh-CN" sz="2000" dirty="0"/>
          </a:p>
          <a:p>
            <a:r>
              <a:rPr lang="zh-CN" altLang="en-US" sz="2000" dirty="0"/>
              <a:t>这里我用的拟合方式细节和您不同，具体语音跟您说。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07B1D0-D246-4AD9-A7E5-A3607996F478}"/>
              </a:ext>
            </a:extLst>
          </p:cNvPr>
          <p:cNvSpPr txBox="1"/>
          <p:nvPr/>
        </p:nvSpPr>
        <p:spPr>
          <a:xfrm>
            <a:off x="7114771" y="4043581"/>
            <a:ext cx="4320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该图是热力图。流场图反应的是某时段内动态的变化趋势，热力图反应的是该时段内电力消耗的地理分布情况，（静态），也是高斯混合模型得来的。对应四个季节同样有四张。</a:t>
            </a:r>
          </a:p>
        </p:txBody>
      </p:sp>
    </p:spTree>
    <p:extLst>
      <p:ext uri="{BB962C8B-B14F-4D97-AF65-F5344CB8AC3E}">
        <p14:creationId xmlns:p14="http://schemas.microsoft.com/office/powerpoint/2010/main" val="92889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5075928-8024-41BE-8673-1F6100C97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1" y="-1"/>
            <a:ext cx="5749899" cy="4347485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7A72D27-A8F3-45A1-8AB0-1A2D98B3F783}"/>
              </a:ext>
            </a:extLst>
          </p:cNvPr>
          <p:cNvSpPr/>
          <p:nvPr/>
        </p:nvSpPr>
        <p:spPr>
          <a:xfrm>
            <a:off x="192211" y="135812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EABEDF-345F-4B77-8D48-EB52C651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23" y="0"/>
            <a:ext cx="5734317" cy="43474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424E28-905F-42D8-8A34-DBF224BBAD01}"/>
              </a:ext>
            </a:extLst>
          </p:cNvPr>
          <p:cNvSpPr txBox="1"/>
          <p:nvPr/>
        </p:nvSpPr>
        <p:spPr>
          <a:xfrm>
            <a:off x="324818" y="4575885"/>
            <a:ext cx="10730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关于流场图我发现，流场的变化是有周期性的（年）。比如上面两张图分别是</a:t>
            </a:r>
            <a:r>
              <a:rPr lang="en-US" altLang="zh-CN" sz="2000" dirty="0"/>
              <a:t>2016</a:t>
            </a:r>
            <a:r>
              <a:rPr lang="zh-CN" altLang="en-US" sz="2000" dirty="0"/>
              <a:t>年冬</a:t>
            </a:r>
            <a:r>
              <a:rPr lang="en-US" altLang="zh-CN" sz="2000" dirty="0"/>
              <a:t>-</a:t>
            </a:r>
            <a:r>
              <a:rPr lang="zh-CN" altLang="en-US" sz="2000" dirty="0"/>
              <a:t>春季和</a:t>
            </a:r>
            <a:r>
              <a:rPr lang="en-US" altLang="zh-CN" sz="2000" dirty="0"/>
              <a:t>2017</a:t>
            </a:r>
            <a:r>
              <a:rPr lang="zh-CN" altLang="en-US" sz="2000" dirty="0"/>
              <a:t>年冬</a:t>
            </a:r>
            <a:r>
              <a:rPr lang="en-US" altLang="zh-CN" sz="2000" dirty="0"/>
              <a:t>-</a:t>
            </a:r>
            <a:r>
              <a:rPr lang="zh-CN" altLang="en-US" sz="2000" dirty="0"/>
              <a:t>春季的能源需求流场图，流场方向基本一致（尤其是两个黑色圈内）。其他季节变化也有类似现象，这点比较好解释。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2C042ED-E356-4025-BD95-4820EAEEAFAE}"/>
              </a:ext>
            </a:extLst>
          </p:cNvPr>
          <p:cNvSpPr/>
          <p:nvPr/>
        </p:nvSpPr>
        <p:spPr>
          <a:xfrm>
            <a:off x="2153920" y="863600"/>
            <a:ext cx="1036320" cy="812800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2869E97-166B-4536-ABE0-371B8918665F}"/>
              </a:ext>
            </a:extLst>
          </p:cNvPr>
          <p:cNvSpPr/>
          <p:nvPr/>
        </p:nvSpPr>
        <p:spPr>
          <a:xfrm>
            <a:off x="8489927" y="863600"/>
            <a:ext cx="1036320" cy="812800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E5EF802-6835-4901-ACA2-2F3BD78B76B5}"/>
              </a:ext>
            </a:extLst>
          </p:cNvPr>
          <p:cNvSpPr/>
          <p:nvPr/>
        </p:nvSpPr>
        <p:spPr>
          <a:xfrm rot="4025556">
            <a:off x="2224003" y="1849976"/>
            <a:ext cx="1330692" cy="658927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548E717-5DF1-485C-AFF3-4C84D9F89754}"/>
              </a:ext>
            </a:extLst>
          </p:cNvPr>
          <p:cNvSpPr/>
          <p:nvPr/>
        </p:nvSpPr>
        <p:spPr>
          <a:xfrm rot="4025556">
            <a:off x="8380963" y="1857596"/>
            <a:ext cx="1330692" cy="658927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094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ECF650-B399-4E06-A8AA-0610AA36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78" y="1379531"/>
            <a:ext cx="4892040" cy="443484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144447A-1262-4908-A70A-7AF8A40F8B83}"/>
              </a:ext>
            </a:extLst>
          </p:cNvPr>
          <p:cNvSpPr/>
          <p:nvPr/>
        </p:nvSpPr>
        <p:spPr>
          <a:xfrm>
            <a:off x="456371" y="376332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AB78D-A013-45DB-A6AB-E71218BEB936}"/>
              </a:ext>
            </a:extLst>
          </p:cNvPr>
          <p:cNvSpPr txBox="1"/>
          <p:nvPr/>
        </p:nvSpPr>
        <p:spPr>
          <a:xfrm>
            <a:off x="6307814" y="1684694"/>
            <a:ext cx="4320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这张是当年（</a:t>
            </a:r>
            <a:r>
              <a:rPr lang="en-US" altLang="zh-CN" sz="2000" dirty="0"/>
              <a:t>2017</a:t>
            </a:r>
            <a:r>
              <a:rPr lang="zh-CN" altLang="en-US" sz="2000" dirty="0"/>
              <a:t>）的电力消耗三维模型，可以看到峰值主要集中在陆家嘴。三维模型图的构想是可以实时变化，但目前只能静态展示。</a:t>
            </a:r>
          </a:p>
        </p:txBody>
      </p:sp>
    </p:spTree>
    <p:extLst>
      <p:ext uri="{BB962C8B-B14F-4D97-AF65-F5344CB8AC3E}">
        <p14:creationId xmlns:p14="http://schemas.microsoft.com/office/powerpoint/2010/main" val="54852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66AB95F5-9676-497C-8D17-3454E9BD448A}"/>
              </a:ext>
            </a:extLst>
          </p:cNvPr>
          <p:cNvSpPr/>
          <p:nvPr/>
        </p:nvSpPr>
        <p:spPr>
          <a:xfrm>
            <a:off x="456371" y="376332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74137-9DFF-44C5-A7BD-85E39C33F6A2}"/>
              </a:ext>
            </a:extLst>
          </p:cNvPr>
          <p:cNvSpPr txBox="1"/>
          <p:nvPr/>
        </p:nvSpPr>
        <p:spPr>
          <a:xfrm>
            <a:off x="1323552" y="5276980"/>
            <a:ext cx="954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不同模式的电力需求预测结果（</a:t>
            </a:r>
            <a:r>
              <a:rPr lang="en-US" altLang="zh-CN" sz="2000" dirty="0"/>
              <a:t>LSTM</a:t>
            </a:r>
            <a:r>
              <a:rPr lang="zh-CN" altLang="en-US" sz="2000" dirty="0"/>
              <a:t>）。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C7FC6B-2ECE-4395-9341-3F4B3C91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80" y="376332"/>
            <a:ext cx="9912798" cy="46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2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B1FFA3F5-31CF-42C7-8966-1605ADD86ECC}"/>
              </a:ext>
            </a:extLst>
          </p:cNvPr>
          <p:cNvSpPr/>
          <p:nvPr/>
        </p:nvSpPr>
        <p:spPr>
          <a:xfrm>
            <a:off x="456371" y="376332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B1A15A-BA21-476A-B054-65190975C700}"/>
              </a:ext>
            </a:extLst>
          </p:cNvPr>
          <p:cNvSpPr txBox="1"/>
          <p:nvPr/>
        </p:nvSpPr>
        <p:spPr>
          <a:xfrm>
            <a:off x="1221481" y="4549193"/>
            <a:ext cx="954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混合模型的预测结果，也是论文介绍的中心。饼图是模型成分构成。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2CBC75-DC1B-471A-AE04-0D2758683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35" y="763137"/>
            <a:ext cx="96964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D4E18131-00F3-4790-8F65-A8DCA51E111B}"/>
              </a:ext>
            </a:extLst>
          </p:cNvPr>
          <p:cNvSpPr/>
          <p:nvPr/>
        </p:nvSpPr>
        <p:spPr>
          <a:xfrm>
            <a:off x="456371" y="376332"/>
            <a:ext cx="765110" cy="783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31516F-8317-41E3-9849-7D762F33D06B}"/>
              </a:ext>
            </a:extLst>
          </p:cNvPr>
          <p:cNvSpPr txBox="1"/>
          <p:nvPr/>
        </p:nvSpPr>
        <p:spPr>
          <a:xfrm>
            <a:off x="1526281" y="5057193"/>
            <a:ext cx="954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特征可视化。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A794B2-090C-4DD0-A931-2727F733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81" y="768217"/>
            <a:ext cx="9340754" cy="384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22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379</Words>
  <Application>Microsoft Office PowerPoint</Application>
  <PresentationFormat>宽屏</PresentationFormat>
  <Paragraphs>23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Jieyang</dc:creator>
  <cp:lastModifiedBy>PENG Jieyang</cp:lastModifiedBy>
  <cp:revision>14</cp:revision>
  <dcterms:created xsi:type="dcterms:W3CDTF">2020-10-15T01:42:11Z</dcterms:created>
  <dcterms:modified xsi:type="dcterms:W3CDTF">2020-10-17T03:20:27Z</dcterms:modified>
</cp:coreProperties>
</file>